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6"/>
  </p:notesMasterIdLst>
  <p:sldIdLst>
    <p:sldId id="256" r:id="rId2"/>
    <p:sldId id="336" r:id="rId3"/>
    <p:sldId id="275" r:id="rId4"/>
    <p:sldId id="439" r:id="rId5"/>
    <p:sldId id="338" r:id="rId6"/>
    <p:sldId id="440" r:id="rId7"/>
    <p:sldId id="443" r:id="rId8"/>
    <p:sldId id="257" r:id="rId9"/>
    <p:sldId id="258" r:id="rId10"/>
    <p:sldId id="259" r:id="rId11"/>
    <p:sldId id="260" r:id="rId12"/>
    <p:sldId id="442" r:id="rId13"/>
    <p:sldId id="441" r:id="rId14"/>
    <p:sldId id="444" r:id="rId15"/>
    <p:sldId id="339" r:id="rId16"/>
    <p:sldId id="340" r:id="rId17"/>
    <p:sldId id="445" r:id="rId18"/>
    <p:sldId id="446" r:id="rId19"/>
    <p:sldId id="447" r:id="rId20"/>
    <p:sldId id="467" r:id="rId21"/>
    <p:sldId id="468" r:id="rId22"/>
    <p:sldId id="469" r:id="rId23"/>
    <p:sldId id="470" r:id="rId24"/>
    <p:sldId id="33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6405" autoAdjust="0"/>
  </p:normalViewPr>
  <p:slideViewPr>
    <p:cSldViewPr snapToGrid="0" snapToObjects="1">
      <p:cViewPr varScale="1">
        <p:scale>
          <a:sx n="126" d="100"/>
          <a:sy n="126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2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6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72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hyperlink" Target="https://bookdown.org/yihui/blogdown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Introduction to R </a:t>
            </a:r>
            <a:br>
              <a:rPr lang="en-US" b="1" dirty="0"/>
            </a:br>
            <a:r>
              <a:rPr lang="en-US" b="1" dirty="0"/>
              <a:t>Workshop</a:t>
            </a:r>
            <a:br>
              <a:rPr lang="en-US" b="1" dirty="0"/>
            </a:b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b="1" dirty="0"/>
              <a:t>Advanced Reporting</a:t>
            </a:r>
            <a:endParaRPr lang="en-US" sz="2000" b="1" dirty="0"/>
          </a:p>
          <a:p>
            <a:r>
              <a:rPr lang="en-US" sz="2400" dirty="0"/>
              <a:t>July 17,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918380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56009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27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2888"/>
            <a:ext cx="12192000" cy="623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Develop dashboards using the </a:t>
            </a:r>
            <a:r>
              <a:rPr lang="en-US" sz="3200" dirty="0" err="1"/>
              <a:t>flexdashboard</a:t>
            </a:r>
            <a:r>
              <a:rPr lang="en-US" sz="3200" dirty="0"/>
              <a:t> package</a:t>
            </a:r>
          </a:p>
          <a:p>
            <a:pPr marL="514350" indent="-514350">
              <a:buAutoNum type="arabicPeriod"/>
            </a:pPr>
            <a:r>
              <a:rPr lang="en-US" sz="3200" dirty="0"/>
              <a:t>Add interactive plot elements to existing </a:t>
            </a:r>
            <a:r>
              <a:rPr lang="en-US" sz="3200" dirty="0" err="1"/>
              <a:t>ggplots</a:t>
            </a: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Incorporate packages to create interactive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Use parameters to further automate reporting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219623" cy="4421917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scrolling vertical layout.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AutoNum type="arabicPeriod" startAt="3"/>
            </a:pPr>
            <a:endParaRPr lang="en-US" dirty="0"/>
          </a:p>
          <a:p>
            <a:pPr marL="914400" indent="-914400">
              <a:buClr>
                <a:schemeClr val="accent4">
                  <a:lumMod val="75000"/>
                </a:schemeClr>
              </a:buClr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customizations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B13CA-F2E2-FF44-9A19-5AB5B48AC397}"/>
              </a:ext>
            </a:extLst>
          </p:cNvPr>
          <p:cNvSpPr txBox="1"/>
          <p:nvPr/>
        </p:nvSpPr>
        <p:spPr>
          <a:xfrm>
            <a:off x="7683510" y="86620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and tables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Develop dashboards using the </a:t>
            </a:r>
            <a:r>
              <a:rPr lang="en-US" sz="3200" dirty="0" err="1"/>
              <a:t>flexdashboard</a:t>
            </a:r>
            <a:r>
              <a:rPr lang="en-US" sz="3200" dirty="0"/>
              <a:t> package</a:t>
            </a:r>
          </a:p>
          <a:p>
            <a:pPr marL="514350" indent="-514350">
              <a:buAutoNum type="arabicPeriod"/>
            </a:pPr>
            <a:r>
              <a:rPr lang="en-US" sz="3200" dirty="0"/>
              <a:t>Add interactive plot elements to existing </a:t>
            </a:r>
            <a:r>
              <a:rPr lang="en-US" sz="3200" dirty="0" err="1"/>
              <a:t>ggplots</a:t>
            </a:r>
            <a:endParaRPr lang="en-US" sz="3200" dirty="0"/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Incorporate packages to create interactive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Use parameters to further automate reporting</a:t>
            </a:r>
          </a:p>
        </p:txBody>
      </p:sp>
    </p:spTree>
    <p:extLst>
      <p:ext uri="{BB962C8B-B14F-4D97-AF65-F5344CB8AC3E}">
        <p14:creationId xmlns:p14="http://schemas.microsoft.com/office/powerpoint/2010/main" val="2362590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R Markdown Output Comes in Many Flavors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0311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 (install </a:t>
            </a:r>
            <a:r>
              <a:rPr lang="en-US" dirty="0" err="1"/>
              <a:t>tinytex</a:t>
            </a:r>
            <a:r>
              <a:rPr lang="en-US" dirty="0"/>
              <a:t> package)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06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0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295974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69199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140811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5864</TotalTime>
  <Words>626</Words>
  <Application>Microsoft Macintosh PowerPoint</Application>
  <PresentationFormat>Widescreen</PresentationFormat>
  <Paragraphs>89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Courier</vt:lpstr>
      <vt:lpstr>Tw Cen MT</vt:lpstr>
      <vt:lpstr>Tw Cen MT Condensed</vt:lpstr>
      <vt:lpstr>Wingdings</vt:lpstr>
      <vt:lpstr>Wingdings 3</vt:lpstr>
      <vt:lpstr>Integral</vt:lpstr>
      <vt:lpstr>Introduction to R  Workshop  </vt:lpstr>
      <vt:lpstr>PowerPoint Presentation</vt:lpstr>
      <vt:lpstr>Typical Data Science Pipeline</vt:lpstr>
      <vt:lpstr>R Markdown Output Comes in Many Flavors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Other customizations</vt:lpstr>
      <vt:lpstr>Making plots and tables interactive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47</cp:revision>
  <cp:lastPrinted>2019-04-19T05:58:35Z</cp:lastPrinted>
  <dcterms:created xsi:type="dcterms:W3CDTF">2019-04-18T16:34:04Z</dcterms:created>
  <dcterms:modified xsi:type="dcterms:W3CDTF">2020-07-07T07:21:35Z</dcterms:modified>
</cp:coreProperties>
</file>